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  <p:sldMasterId id="2147483687" r:id="rId2"/>
    <p:sldMasterId id="2147483700" r:id="rId3"/>
  </p:sldMasterIdLst>
  <p:notesMasterIdLst>
    <p:notesMasterId r:id="rId14"/>
  </p:notesMasterIdLst>
  <p:sldIdLst>
    <p:sldId id="265" r:id="rId4"/>
    <p:sldId id="280" r:id="rId5"/>
    <p:sldId id="267" r:id="rId6"/>
    <p:sldId id="266" r:id="rId7"/>
    <p:sldId id="268" r:id="rId8"/>
    <p:sldId id="269" r:id="rId9"/>
    <p:sldId id="258" r:id="rId10"/>
    <p:sldId id="263" r:id="rId11"/>
    <p:sldId id="274" r:id="rId12"/>
    <p:sldId id="270" r:id="rId13"/>
  </p:sldIdLst>
  <p:sldSz cx="9144000" cy="6858000" type="screen4x3"/>
  <p:notesSz cx="6858000" cy="914400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07BD"/>
    <a:srgbClr val="FFFF99"/>
    <a:srgbClr val="03CD38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gs" Target="tags/tag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EEDF2B-8C9F-4B66-8413-C5B5749044C1}" type="datetimeFigureOut">
              <a:rPr lang="en-US" smtClean="0"/>
              <a:pPr/>
              <a:t>10/11/2022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609D99-62C6-439C-BE49-5E61093E76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29238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09D99-62C6-439C-BE49-5E61093E768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763812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3BBDB17-695E-4353-9D36-813088059E4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25235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D35592-E533-4F76-AFFA-DFEC8E8E031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4570958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60DB271-B716-4FC1-8CE7-7361FDBB3CD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904250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7718745-B549-467B-9488-C90EA4B331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462498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F04359-27A5-4040-8B4F-BD4562709D28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3651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0"/>
            <a:ext cx="7086600" cy="1143000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62000" y="2133600"/>
            <a:ext cx="6400800" cy="26670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5CE6528-1080-4F74-BA5C-E6D1602DD7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385014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3B4DC6-89B0-47C5-AAEE-B230D58B53E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3350316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3662AB-F1AF-40C2-A49B-E1B9D84FB10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90753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5C3EA64-F6EE-40A3-8049-1CC4109FFAB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127371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2B10-2DB3-4D60-84BF-EFBF6D322F5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616865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8D4CF15-C32F-451C-80E9-885E361FB17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109529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7569A5E-64B4-4A48-85A5-98E6C143E39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59953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BT&amp;TH số 3: Thao tác trên bảng</a:t>
            </a:r>
            <a:endParaRPr kumimoji="0" lang="vi-VN" altLang="en-US" sz="2400" b="1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17EB14-D66A-4676-92A4-03881C61F091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1444836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457FA8B-86BC-499A-9BB7-5A42011E1E10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02718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371339-1DD6-41C9-8484-14AFD478686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76737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609600"/>
            <a:ext cx="5486400" cy="9906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1981200"/>
            <a:ext cx="5791200" cy="41148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B794FC-3693-4BA8-A562-18F6AAD5336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84891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10400" y="609600"/>
            <a:ext cx="1447800" cy="548640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191000" cy="54864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9C2FBA6-1FE7-4BEF-A3C9-77E799271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63402538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163"/>
            <a:ext cx="8229600" cy="43894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4CBBED2-6ED7-43C1-9999-0837581A123B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18380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Bấm để chỉnh sửa kiểu tiêu đề phụ của Bản cái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74250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273815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8415664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202132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226567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4DE8D5-FADB-4070-88E7-7B5CF0C5DCB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9964479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333292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158939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5041368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vi-VN"/>
              <a:t>Bấm biểu tượng để thêm hình ảnh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5894060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êu đề và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87614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cùng vớ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241298372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726689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ích dẫn Danh Thiế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457200"/>
            <a:r>
              <a:rPr lang="en-US" sz="8000" dirty="0">
                <a:ln w="3175" cmpd="sng">
                  <a:noFill/>
                </a:ln>
                <a:solidFill>
                  <a:srgbClr val="F496CB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7525643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3485369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040406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81D8597-DE7C-46D9-AA0A-98318070A285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2452708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51656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12348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4916099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428765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553304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780415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200663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533400" y="609600"/>
            <a:ext cx="5334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b="1" u="sng">
                <a:solidFill>
                  <a:srgbClr val="FF0000"/>
                </a:solidFill>
              </a:rPr>
              <a:t>BT&amp;TH số 3: Thao tác trên bảng</a:t>
            </a:r>
            <a:endParaRPr lang="vi-VN" altLang="en-US" sz="2400" b="1" u="sng">
              <a:solidFill>
                <a:srgbClr val="FF0000"/>
              </a:solidFill>
            </a:endParaRP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D17EB14-D66A-4676-92A4-03881C61F091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2775923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044DE8D5-FADB-4070-88E7-7B5CF0C5DCB3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72758258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8800" y="1981200"/>
            <a:ext cx="2819400" cy="41148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A81D8597-DE7C-46D9-AA0A-98318070A285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781796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2EDA07B-E8E9-4AD7-9D49-812C4BDF930A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874897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489075"/>
            <a:ext cx="386715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93925"/>
            <a:ext cx="386715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50" y="1489075"/>
            <a:ext cx="3868738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50" y="2193925"/>
            <a:ext cx="3868738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E2EDA07B-E8E9-4AD7-9D49-812C4BDF930A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3865377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CE1447C7-73A7-49A8-9072-0AB4175D801C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3748800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l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25117518-C007-4C20-9FB3-A0C5308DF146}" type="slidenum">
              <a:rPr lang="en-US" altLang="en-US" sz="140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2381104"/>
      </p:ext>
    </p:extLst>
  </p:cSld>
  <p:clrMapOvr>
    <a:masterClrMapping/>
  </p:clrMapOvr>
  <p:transition spd="slow">
    <p:wheel spokes="1"/>
    <p:sndAc>
      <p:stSnd>
        <p:snd r:embed="rId1" name="applause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1447C7-73A7-49A8-9072-0AB4175D801C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07239822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BBA0CB-3064-47F1-89FA-9BB272F95D5E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2473275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5117518-C007-4C20-9FB3-A0C5308DF146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67802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101850"/>
            <a:ext cx="2949575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ABBC46D-20F4-471F-AD68-60CE51FF11D3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424353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26" Type="http://schemas.openxmlformats.org/officeDocument/2006/relationships/slideLayout" Target="../slideLayouts/slideLayout50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5" Type="http://schemas.openxmlformats.org/officeDocument/2006/relationships/slideLayout" Target="../slideLayouts/slideLayout49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2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slideLayout" Target="../slideLayouts/slideLayout47.xml"/><Relationship Id="rId28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Relationship Id="rId27" Type="http://schemas.openxmlformats.org/officeDocument/2006/relationships/slideLayout" Target="../slideLayouts/slideLayout51.xml"/><Relationship Id="rId30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2FA27CD-3429-4B57-8EB1-75AF3B446B84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055973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i="0" u="none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 i="0" u="none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19050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209038-5E79-4680-832A-C34D9E68D647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Action Button: Home 1">
            <a:hlinkClick r:id="" action="ppaction://hlinkshowjump?jump=firstslide" highlightClick="1"/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Arial"/>
            </a:endParaRPr>
          </a:p>
        </p:txBody>
      </p:sp>
      <p:sp>
        <p:nvSpPr>
          <p:cNvPr id="2054" name="Title Placeholder 2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49384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rgbClr val="FF0000"/>
          </a:solidFill>
          <a:latin typeface="Times New Roman" panose="02020603050405020304" pitchFamily="18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l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1400">
              <a:solidFill>
                <a:srgbClr val="000000"/>
              </a:solidFill>
              <a:latin typeface="Times New Roman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FA27CD-3429-4B57-8EB1-75AF3B446B84}" type="slidenum">
              <a:rPr lang="en-US" altLang="en-US" sz="1400" smtClean="0">
                <a:solidFill>
                  <a:srgbClr val="000000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 sz="1400">
              <a:solidFill>
                <a:srgbClr val="000000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18" name="Action Button: Home 1">
            <a:hlinkClick r:id="" action="ppaction://hlinkshowjump?jump=firstslide" highlightClick="1"/>
            <a:extLst>
              <a:ext uri="{FF2B5EF4-FFF2-40B4-BE49-F238E27FC236}">
                <a16:creationId xmlns:a16="http://schemas.microsoft.com/office/drawing/2014/main" xmlns="" id="{EB5D431C-0EEE-4856-8D34-00B0D6776D6F}"/>
              </a:ext>
            </a:extLst>
          </p:cNvPr>
          <p:cNvSpPr/>
          <p:nvPr userDrawn="1"/>
        </p:nvSpPr>
        <p:spPr>
          <a:xfrm>
            <a:off x="8001000" y="5715000"/>
            <a:ext cx="457200" cy="38100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srgbClr val="FFFFFF"/>
              </a:solidFill>
              <a:latin typeface="Times New Roman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818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</p:sldLayoutIdLst>
  <p:transition spd="slow">
    <p:wheel spokes="1"/>
    <p:sndAc>
      <p:stSnd>
        <p:snd r:embed="rId30" name="applause.wav"/>
      </p:stSnd>
    </p:sndAc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g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24.xml"/><Relationship Id="rId1" Type="http://schemas.openxmlformats.org/officeDocument/2006/relationships/audio" Target="file:///C:\Users\Admin\Downloads\Toccata%20-%20Various%20Artists.mp3" TargetMode="External"/><Relationship Id="rId6" Type="http://schemas.openxmlformats.org/officeDocument/2006/relationships/image" Target="../media/image15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3"/>
          <p:cNvSpPr>
            <a:spLocks noChangeArrowheads="1" noChangeShapeType="1" noTextEdit="1"/>
          </p:cNvSpPr>
          <p:nvPr/>
        </p:nvSpPr>
        <p:spPr bwMode="auto">
          <a:xfrm>
            <a:off x="1126557" y="1286329"/>
            <a:ext cx="6467475" cy="361632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5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 ÁN ĐIỆN TỬ</a:t>
            </a:r>
          </a:p>
        </p:txBody>
      </p:sp>
      <p:sp>
        <p:nvSpPr>
          <p:cNvPr id="31747" name="WordArt 4"/>
          <p:cNvSpPr>
            <a:spLocks noChangeArrowheads="1" noChangeShapeType="1" noTextEdit="1"/>
          </p:cNvSpPr>
          <p:nvPr/>
        </p:nvSpPr>
        <p:spPr bwMode="auto">
          <a:xfrm>
            <a:off x="1583644" y="3962514"/>
            <a:ext cx="5553075" cy="5984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HƯỚNG</a:t>
            </a:r>
            <a:r>
              <a:rPr kumimoji="0" lang="en-US" sz="2400" b="1" i="0" u="none" strike="noStrike" kern="10" cap="none" spc="0" normalizeH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DẪN HỌC TIN HỌC</a:t>
            </a:r>
            <a:endParaRPr kumimoji="0" lang="en-US" sz="2400" b="1" i="0" u="none" strike="noStrike" kern="10" cap="none" spc="0" normalizeH="0" baseline="0" noProof="0" smtClean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1748" name="Picture 6" descr="Vegitab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6200" y="6416675"/>
            <a:ext cx="1863725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0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1040438819"/>
              </p:ext>
            </p:extLst>
          </p:nvPr>
        </p:nvGraphicFramePr>
        <p:xfrm>
          <a:off x="3562350" y="1698625"/>
          <a:ext cx="1390650" cy="1237259"/>
        </p:xfrm>
        <a:graphic>
          <a:graphicData uri="http://schemas.openxmlformats.org/presentationml/2006/ole">
            <p:oleObj spid="_x0000_s1063" name="Picture" r:id="rId4" imgW="2162556" imgH="1927860" progId="Word.Picture.8">
              <p:embed/>
            </p:oleObj>
          </a:graphicData>
        </a:graphic>
      </p:graphicFrame>
      <p:sp>
        <p:nvSpPr>
          <p:cNvPr id="31751" name="WordArt 15"/>
          <p:cNvSpPr>
            <a:spLocks noChangeArrowheads="1" noChangeShapeType="1" noTextEdit="1"/>
          </p:cNvSpPr>
          <p:nvPr/>
        </p:nvSpPr>
        <p:spPr bwMode="auto">
          <a:xfrm>
            <a:off x="3710781" y="3213550"/>
            <a:ext cx="1318420" cy="36864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0" cap="none" spc="0" normalizeH="0" baseline="0" noProof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LỚP 4</a:t>
            </a:r>
          </a:p>
        </p:txBody>
      </p:sp>
    </p:spTree>
    <p:extLst>
      <p:ext uri="{BB962C8B-B14F-4D97-AF65-F5344CB8AC3E}">
        <p14:creationId xmlns:p14="http://schemas.microsoft.com/office/powerpoint/2010/main" xmlns="" val="113246952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9" name="Picture 3" descr="ros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0600" y="1473200"/>
            <a:ext cx="20256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4"/>
          <p:cNvSpPr>
            <a:spLocks noGrp="1" noChangeArrowheads="1"/>
          </p:cNvSpPr>
          <p:nvPr>
            <p:ph type="title"/>
          </p:nvPr>
        </p:nvSpPr>
        <p:spPr>
          <a:xfrm>
            <a:off x="1143000" y="1474788"/>
            <a:ext cx="6335713" cy="400050"/>
          </a:xfrm>
        </p:spPr>
        <p:txBody>
          <a:bodyPr rtlCol="0">
            <a:normAutofit fontScale="90000"/>
          </a:bodyPr>
          <a:lstStyle/>
          <a:p>
            <a:pPr eaLnBrk="1" hangingPunct="1">
              <a:defRPr/>
            </a:pPr>
            <a:r>
              <a:rPr lang="en-US" altLang="en-US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BÀI HỌC </a:t>
            </a:r>
            <a:r>
              <a:rPr lang="en-US" altLang="en-US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KẾT THÚC</a:t>
            </a:r>
          </a:p>
        </p:txBody>
      </p:sp>
      <p:grpSp>
        <p:nvGrpSpPr>
          <p:cNvPr id="29700" name="Group 5"/>
          <p:cNvGrpSpPr>
            <a:grpSpLocks/>
          </p:cNvGrpSpPr>
          <p:nvPr/>
        </p:nvGrpSpPr>
        <p:grpSpPr bwMode="auto">
          <a:xfrm>
            <a:off x="1181100" y="6488907"/>
            <a:ext cx="6858000" cy="357187"/>
            <a:chOff x="0" y="4020"/>
            <a:chExt cx="5760" cy="300"/>
          </a:xfrm>
        </p:grpSpPr>
        <p:pic>
          <p:nvPicPr>
            <p:cNvPr id="29743" name="Picture 6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4" name="Picture 7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745" name="Picture 8" descr="pink_flower_divider_md_wht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96" y="4020"/>
              <a:ext cx="2064" cy="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9701" name="Picture 9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32138" y="6076950"/>
            <a:ext cx="40005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00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11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1075" y="6156325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4" name="Picture 12" descr="0 (50)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8250" y="6102350"/>
            <a:ext cx="4000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9" name="AutoShape 13"/>
          <p:cNvSpPr>
            <a:spLocks noChangeArrowheads="1"/>
          </p:cNvSpPr>
          <p:nvPr/>
        </p:nvSpPr>
        <p:spPr bwMode="auto">
          <a:xfrm>
            <a:off x="1143000" y="3486150"/>
            <a:ext cx="303213" cy="323850"/>
          </a:xfrm>
          <a:prstGeom prst="irregularSeal1">
            <a:avLst/>
          </a:prstGeom>
          <a:gradFill rotWithShape="1">
            <a:gsLst>
              <a:gs pos="0">
                <a:srgbClr val="FF0066"/>
              </a:gs>
              <a:gs pos="100000">
                <a:srgbClr val="FF0000">
                  <a:alpha val="3998"/>
                </a:srgbClr>
              </a:gs>
            </a:gsLst>
            <a:path path="rect">
              <a:fillToRect r="100000" b="10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5146675" y="5514975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1" name="AutoShape 15"/>
          <p:cNvSpPr>
            <a:spLocks noChangeArrowheads="1"/>
          </p:cNvSpPr>
          <p:nvPr/>
        </p:nvSpPr>
        <p:spPr bwMode="auto">
          <a:xfrm>
            <a:off x="2841625" y="5595938"/>
            <a:ext cx="406400" cy="404812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6205538" y="2678113"/>
            <a:ext cx="419100" cy="301625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3" name="AutoShape 17"/>
          <p:cNvSpPr>
            <a:spLocks noChangeArrowheads="1"/>
          </p:cNvSpPr>
          <p:nvPr/>
        </p:nvSpPr>
        <p:spPr bwMode="auto">
          <a:xfrm>
            <a:off x="2209800" y="3508375"/>
            <a:ext cx="407988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4" name="AutoShape 18"/>
          <p:cNvSpPr>
            <a:spLocks noChangeArrowheads="1"/>
          </p:cNvSpPr>
          <p:nvPr/>
        </p:nvSpPr>
        <p:spPr bwMode="auto">
          <a:xfrm>
            <a:off x="4178300" y="53276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5" name="AutoShape 19"/>
          <p:cNvSpPr>
            <a:spLocks noChangeArrowheads="1"/>
          </p:cNvSpPr>
          <p:nvPr/>
        </p:nvSpPr>
        <p:spPr bwMode="auto">
          <a:xfrm>
            <a:off x="7645400" y="1839913"/>
            <a:ext cx="3778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6" name="AutoShape 20"/>
          <p:cNvSpPr>
            <a:spLocks noChangeArrowheads="1"/>
          </p:cNvSpPr>
          <p:nvPr/>
        </p:nvSpPr>
        <p:spPr bwMode="auto">
          <a:xfrm>
            <a:off x="1143000" y="4572000"/>
            <a:ext cx="314325" cy="22860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7" name="AutoShape 21"/>
          <p:cNvSpPr>
            <a:spLocks noChangeArrowheads="1"/>
          </p:cNvSpPr>
          <p:nvPr/>
        </p:nvSpPr>
        <p:spPr bwMode="auto">
          <a:xfrm>
            <a:off x="7200900" y="4114800"/>
            <a:ext cx="3778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8" name="AutoShape 22"/>
          <p:cNvSpPr>
            <a:spLocks noChangeArrowheads="1"/>
          </p:cNvSpPr>
          <p:nvPr/>
        </p:nvSpPr>
        <p:spPr bwMode="auto">
          <a:xfrm>
            <a:off x="527050" y="2519363"/>
            <a:ext cx="250825" cy="34290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39" name="AutoShape 23"/>
          <p:cNvSpPr>
            <a:spLocks noChangeArrowheads="1"/>
          </p:cNvSpPr>
          <p:nvPr/>
        </p:nvSpPr>
        <p:spPr bwMode="auto">
          <a:xfrm>
            <a:off x="7877175" y="5092700"/>
            <a:ext cx="188913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0" name="AutoShape 24"/>
          <p:cNvSpPr>
            <a:spLocks noChangeArrowheads="1"/>
          </p:cNvSpPr>
          <p:nvPr/>
        </p:nvSpPr>
        <p:spPr bwMode="auto">
          <a:xfrm>
            <a:off x="6229350" y="46863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1" name="AutoShape 25"/>
          <p:cNvSpPr>
            <a:spLocks noChangeArrowheads="1"/>
          </p:cNvSpPr>
          <p:nvPr/>
        </p:nvSpPr>
        <p:spPr bwMode="auto">
          <a:xfrm>
            <a:off x="2651125" y="502920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2" name="AutoShape 26"/>
          <p:cNvSpPr>
            <a:spLocks noChangeArrowheads="1"/>
          </p:cNvSpPr>
          <p:nvPr/>
        </p:nvSpPr>
        <p:spPr bwMode="auto">
          <a:xfrm>
            <a:off x="1143000" y="200025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3" name="AutoShape 27"/>
          <p:cNvSpPr>
            <a:spLocks noChangeArrowheads="1"/>
          </p:cNvSpPr>
          <p:nvPr/>
        </p:nvSpPr>
        <p:spPr bwMode="auto">
          <a:xfrm>
            <a:off x="2022475" y="4514850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4" name="AutoShape 28"/>
          <p:cNvSpPr>
            <a:spLocks noChangeArrowheads="1"/>
          </p:cNvSpPr>
          <p:nvPr/>
        </p:nvSpPr>
        <p:spPr bwMode="auto">
          <a:xfrm>
            <a:off x="6670675" y="5421313"/>
            <a:ext cx="252413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5" name="AutoShape 29"/>
          <p:cNvSpPr>
            <a:spLocks noChangeArrowheads="1"/>
          </p:cNvSpPr>
          <p:nvPr/>
        </p:nvSpPr>
        <p:spPr bwMode="auto">
          <a:xfrm>
            <a:off x="7429500" y="26860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6" name="AutoShape 30"/>
          <p:cNvSpPr>
            <a:spLocks noChangeArrowheads="1"/>
          </p:cNvSpPr>
          <p:nvPr/>
        </p:nvSpPr>
        <p:spPr bwMode="auto">
          <a:xfrm>
            <a:off x="1793875" y="2347913"/>
            <a:ext cx="319088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7" name="AutoShape 31"/>
          <p:cNvSpPr>
            <a:spLocks noChangeArrowheads="1"/>
          </p:cNvSpPr>
          <p:nvPr/>
        </p:nvSpPr>
        <p:spPr bwMode="auto">
          <a:xfrm>
            <a:off x="4867275" y="1947863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8" name="AutoShape 32"/>
          <p:cNvSpPr>
            <a:spLocks noChangeArrowheads="1"/>
          </p:cNvSpPr>
          <p:nvPr/>
        </p:nvSpPr>
        <p:spPr bwMode="auto">
          <a:xfrm>
            <a:off x="3103563" y="2479675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49" name="AutoShape 33"/>
          <p:cNvSpPr>
            <a:spLocks noChangeArrowheads="1"/>
          </p:cNvSpPr>
          <p:nvPr/>
        </p:nvSpPr>
        <p:spPr bwMode="auto">
          <a:xfrm>
            <a:off x="1381125" y="522288"/>
            <a:ext cx="419100" cy="303212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0" name="AutoShape 34"/>
          <p:cNvSpPr>
            <a:spLocks noChangeArrowheads="1"/>
          </p:cNvSpPr>
          <p:nvPr/>
        </p:nvSpPr>
        <p:spPr bwMode="auto">
          <a:xfrm>
            <a:off x="7493000" y="1085850"/>
            <a:ext cx="419100" cy="303213"/>
          </a:xfrm>
          <a:prstGeom prst="star4">
            <a:avLst>
              <a:gd name="adj" fmla="val 125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1" name="AutoShape 35"/>
          <p:cNvSpPr>
            <a:spLocks noChangeArrowheads="1"/>
          </p:cNvSpPr>
          <p:nvPr/>
        </p:nvSpPr>
        <p:spPr bwMode="auto">
          <a:xfrm>
            <a:off x="5356225" y="857250"/>
            <a:ext cx="406400" cy="404813"/>
          </a:xfrm>
          <a:prstGeom prst="star4">
            <a:avLst>
              <a:gd name="adj" fmla="val 12500"/>
            </a:avLst>
          </a:prstGeom>
          <a:gradFill rotWithShape="1">
            <a:gsLst>
              <a:gs pos="0">
                <a:srgbClr val="000082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2" name="AutoShape 36"/>
          <p:cNvSpPr>
            <a:spLocks noChangeArrowheads="1"/>
          </p:cNvSpPr>
          <p:nvPr/>
        </p:nvSpPr>
        <p:spPr bwMode="auto">
          <a:xfrm>
            <a:off x="714375" y="1166813"/>
            <a:ext cx="314325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3" name="AutoShape 37"/>
          <p:cNvSpPr>
            <a:spLocks noChangeArrowheads="1"/>
          </p:cNvSpPr>
          <p:nvPr/>
        </p:nvSpPr>
        <p:spPr bwMode="auto">
          <a:xfrm>
            <a:off x="6856413" y="600075"/>
            <a:ext cx="188912" cy="285750"/>
          </a:xfrm>
          <a:prstGeom prst="star5">
            <a:avLst/>
          </a:prstGeom>
          <a:gradFill rotWithShape="1">
            <a:gsLst>
              <a:gs pos="0">
                <a:srgbClr val="FFFF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4" name="AutoShape 38"/>
          <p:cNvSpPr>
            <a:spLocks noChangeArrowheads="1"/>
          </p:cNvSpPr>
          <p:nvPr/>
        </p:nvSpPr>
        <p:spPr bwMode="auto">
          <a:xfrm>
            <a:off x="2212975" y="1085850"/>
            <a:ext cx="187325" cy="5143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5" name="AutoShape 39"/>
          <p:cNvSpPr>
            <a:spLocks noChangeArrowheads="1"/>
          </p:cNvSpPr>
          <p:nvPr/>
        </p:nvSpPr>
        <p:spPr bwMode="auto">
          <a:xfrm>
            <a:off x="3260725" y="525463"/>
            <a:ext cx="188913" cy="285750"/>
          </a:xfrm>
          <a:prstGeom prst="irregularSeal1">
            <a:avLst/>
          </a:prstGeom>
          <a:gradFill rotWithShape="1">
            <a:gsLst>
              <a:gs pos="0">
                <a:srgbClr val="FF0000"/>
              </a:gs>
              <a:gs pos="100000">
                <a:srgbClr val="1907FD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35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6" name="AutoShape 40"/>
          <p:cNvSpPr>
            <a:spLocks noChangeArrowheads="1"/>
          </p:cNvSpPr>
          <p:nvPr/>
        </p:nvSpPr>
        <p:spPr bwMode="auto">
          <a:xfrm>
            <a:off x="7834313" y="812800"/>
            <a:ext cx="250825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7" name="AutoShape 41"/>
          <p:cNvSpPr>
            <a:spLocks noChangeArrowheads="1"/>
          </p:cNvSpPr>
          <p:nvPr/>
        </p:nvSpPr>
        <p:spPr bwMode="auto">
          <a:xfrm>
            <a:off x="3846513" y="857250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8" name="AutoShape 42"/>
          <p:cNvSpPr>
            <a:spLocks noChangeArrowheads="1"/>
          </p:cNvSpPr>
          <p:nvPr/>
        </p:nvSpPr>
        <p:spPr bwMode="auto">
          <a:xfrm>
            <a:off x="8208963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59" name="AutoShape 43"/>
          <p:cNvSpPr>
            <a:spLocks noChangeArrowheads="1"/>
          </p:cNvSpPr>
          <p:nvPr/>
        </p:nvSpPr>
        <p:spPr bwMode="auto">
          <a:xfrm>
            <a:off x="2841625" y="1085850"/>
            <a:ext cx="317500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60460" name="AutoShape 44"/>
          <p:cNvSpPr>
            <a:spLocks noChangeArrowheads="1"/>
          </p:cNvSpPr>
          <p:nvPr/>
        </p:nvSpPr>
        <p:spPr bwMode="auto">
          <a:xfrm>
            <a:off x="6361113" y="1143000"/>
            <a:ext cx="319087" cy="330200"/>
          </a:xfrm>
          <a:prstGeom prst="star5">
            <a:avLst/>
          </a:prstGeom>
          <a:gradFill rotWithShape="1">
            <a:gsLst>
              <a:gs pos="0">
                <a:schemeClr val="accent1"/>
              </a:gs>
              <a:gs pos="100000">
                <a:srgbClr val="FF0066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pic>
        <p:nvPicPr>
          <p:cNvPr id="55" name="Toccata - Various Artists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91025" y="2994025"/>
            <a:ext cx="2286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9913" y="4191000"/>
            <a:ext cx="53609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" name="AutoShape 28"/>
          <p:cNvSpPr>
            <a:spLocks noChangeArrowheads="1"/>
          </p:cNvSpPr>
          <p:nvPr/>
        </p:nvSpPr>
        <p:spPr bwMode="auto">
          <a:xfrm>
            <a:off x="1709738" y="540067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  <p:sp>
        <p:nvSpPr>
          <p:cNvPr id="57" name="AutoShape 28"/>
          <p:cNvSpPr>
            <a:spLocks noChangeArrowheads="1"/>
          </p:cNvSpPr>
          <p:nvPr/>
        </p:nvSpPr>
        <p:spPr bwMode="auto">
          <a:xfrm>
            <a:off x="6307138" y="3489325"/>
            <a:ext cx="252412" cy="228600"/>
          </a:xfrm>
          <a:prstGeom prst="star5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path path="shape">
              <a:fillToRect l="50000" t="50000" r="50000" b="50000"/>
            </a:path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14810540"/>
      </p:ext>
    </p:extLst>
  </p:cSld>
  <p:clrMapOvr>
    <a:masterClrMapping/>
  </p:clrMapOvr>
  <p:transition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repeatCount="indefinite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4.16667E-6 -2.96296E-6 L -4.16667E-6 -0.07222 " pathEditMode="relative" rAng="0" ptsTypes="AA">
                                      <p:cBhvr>
                                        <p:cTn id="10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1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2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4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604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0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0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0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0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0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0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0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0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0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0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0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0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60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0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60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60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0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60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60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60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604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60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60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9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60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60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3" presetClass="entr" presetSubtype="52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60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60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3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60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1000" fill="hold"/>
                                        <p:tgtEl>
                                          <p:spTgt spid="60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5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60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1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60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0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3" dur="158208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14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7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17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3" presetClass="entr" presetSubtype="528" repeatCount="indefinite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</p:childTnLst>
        </p:cTn>
      </p:par>
    </p:tnLst>
    <p:bldLst>
      <p:bldP spid="60420" grpId="0"/>
      <p:bldP spid="60420" grpId="1"/>
      <p:bldP spid="60429" grpId="0" animBg="1"/>
      <p:bldP spid="60430" grpId="0" animBg="1"/>
      <p:bldP spid="60431" grpId="0" animBg="1"/>
      <p:bldP spid="60432" grpId="0" animBg="1"/>
      <p:bldP spid="60433" grpId="0" animBg="1"/>
      <p:bldP spid="60434" grpId="0" animBg="1"/>
      <p:bldP spid="60438" grpId="0" animBg="1"/>
      <p:bldP spid="60439" grpId="0" animBg="1"/>
      <p:bldP spid="60449" grpId="0" animBg="1"/>
      <p:bldP spid="60450" grpId="0" animBg="1"/>
      <p:bldP spid="60451" grpId="0" animBg="1"/>
      <p:bldP spid="60454" grpId="0" animBg="1"/>
      <p:bldP spid="6045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0" y="1752600"/>
            <a:ext cx="335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0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800" y="2895600"/>
            <a:ext cx="769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 ĐIỆN </a:t>
            </a:r>
          </a:p>
          <a:p>
            <a:pPr defTabSz="457200"/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endParaRPr lang="vi-VN" sz="4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5844889"/>
      </p:ext>
    </p:extLst>
  </p:cSld>
  <p:clrMapOvr>
    <a:masterClrMapping/>
  </p:clrMapOvr>
  <p:transition spd="slow">
    <p:wheel spokes="1"/>
    <p:sndAc>
      <p:stSnd>
        <p:snd r:embed="rId2" name="applause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2"/>
          <p:cNvSpPr txBox="1">
            <a:spLocks/>
          </p:cNvSpPr>
          <p:nvPr/>
        </p:nvSpPr>
        <p:spPr bwMode="auto">
          <a:xfrm>
            <a:off x="990600" y="703488"/>
            <a:ext cx="6553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FF0000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0000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r>
              <a:rPr lang="en-US" sz="3600" i="1" dirty="0"/>
              <a:t>Wednesday, </a:t>
            </a:r>
            <a:r>
              <a:rPr lang="vi-VN" sz="3600" i="1" dirty="0"/>
              <a:t>September </a:t>
            </a:r>
            <a:r>
              <a:rPr lang="en-US" sz="3600" i="1" dirty="0" smtClean="0"/>
              <a:t>9</a:t>
            </a:r>
            <a:r>
              <a:rPr lang="en-US" sz="3600" i="1" baseline="30000" dirty="0" smtClean="0"/>
              <a:t>th  </a:t>
            </a:r>
            <a:r>
              <a:rPr lang="en-US" sz="3600" i="1" dirty="0"/>
              <a:t>2020</a:t>
            </a:r>
            <a:endParaRPr lang="en-US" sz="3600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927893" y="2873118"/>
            <a:ext cx="7821613" cy="1013082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ct val="3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  <a:defRPr/>
            </a:pPr>
            <a:r>
              <a:rPr lang="en-US" sz="400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Bài 1: Những gì em đã biết (tiết 1)</a:t>
            </a:r>
            <a:endParaRPr lang="en-US" sz="4000" smtClean="0">
              <a:solidFill>
                <a:schemeClr val="accent6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219200" y="2023140"/>
            <a:ext cx="7924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200" b="1" smtClean="0">
                <a:solidFill>
                  <a:srgbClr val="191966"/>
                </a:solidFill>
              </a:rPr>
              <a:t>CHỦ ĐỀ 1: KHÁM PHÁ MÁY TÍNH</a:t>
            </a:r>
            <a:endParaRPr lang="vi-VN" altLang="en-US" sz="4000" b="1">
              <a:solidFill>
                <a:srgbClr val="191966"/>
              </a:solidFill>
            </a:endParaRPr>
          </a:p>
        </p:txBody>
      </p: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3124200" y="1219200"/>
            <a:ext cx="2514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US" altLang="en-US" sz="40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Tin </a:t>
            </a:r>
            <a:r>
              <a:rPr lang="en-US" altLang="en-US" sz="40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71800" y="4006851"/>
            <a:ext cx="3649790" cy="2203194"/>
          </a:xfrm>
          <a:prstGeom prst="rect">
            <a:avLst/>
          </a:prstGeom>
        </p:spPr>
      </p:pic>
      <p:pic>
        <p:nvPicPr>
          <p:cNvPr id="11" name="Picture 13" descr="b3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0" y="4953370"/>
            <a:ext cx="1608477" cy="20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536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8"/>
          <p:cNvSpPr txBox="1"/>
          <p:nvPr/>
        </p:nvSpPr>
        <p:spPr>
          <a:xfrm>
            <a:off x="386265" y="1214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1. Các bộ phận của máy tính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3461" y="158485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/ Điền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tên các bộ phận của máy tính để bàn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vào chỗ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chấm (........)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ture 3" descr="C:\Users\Administrator\Desktop\thân máy tín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8071" y="2009775"/>
            <a:ext cx="1838325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4" descr="C:\Users\Administrator\Desktop\màn hình máy tín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6693" y="2019300"/>
            <a:ext cx="2892010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Administrator\Desktop\bàn phí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8367" y="4466350"/>
            <a:ext cx="2695574" cy="1369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Administrator\Desktop\chuộ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75274" y="4218398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4"/>
          <p:cNvSpPr txBox="1"/>
          <p:nvPr/>
        </p:nvSpPr>
        <p:spPr>
          <a:xfrm>
            <a:off x="403461" y="914400"/>
            <a:ext cx="44354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A. HOẠT ĐỘNG THỰC HÀNH</a:t>
            </a:r>
            <a:endParaRPr lang="en-US" sz="2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239000" y="273334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Màn hình.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33400" y="2533288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 máy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470842" y="5924886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 phím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7442949" y="4875593"/>
            <a:ext cx="1905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Chuột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2317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7" grpId="0"/>
      <p:bldP spid="38" grpId="0"/>
      <p:bldP spid="39" grpId="0"/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0829" y="1341792"/>
            <a:ext cx="7997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Trao đổi với bạn, điền từ: </a:t>
            </a:r>
            <a:r>
              <a:rPr lang="en-US" sz="2400" b="1" dirty="0" smtClean="0">
                <a:solidFill>
                  <a:srgbClr val="0307BD"/>
                </a:solidFill>
                <a:latin typeface="Times New Roman" pitchFamily="18" charset="0"/>
                <a:cs typeface="Times New Roman" pitchFamily="18" charset="0"/>
              </a:rPr>
              <a:t>tín hiệu vào, xử lí, hiển thị kết quả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vào chỗ chấm (..........) để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được câu đúng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521704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Thân máy chứa nhiều chi tiết tinh vi, trong đó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có bộ .......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3468033"/>
            <a:ext cx="8686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Màn hình máy tính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dùng để .......................... làm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việc của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4648200"/>
            <a:ext cx="7848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 Chuột và bàn phím dùng </a:t>
            </a: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để đưa ................... máy tính.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34200" y="2510504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xử lí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99411" y="3448776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hiển thị kết quả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585063" y="46482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tín hiệu vào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068071" y="932301"/>
            <a:ext cx="45613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BÀI 1: NHỮNG GÌ EM BIẾT </a:t>
            </a:r>
            <a:endParaRPr lang="en-US" sz="2400" b="1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17832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38200" y="1291718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c.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Điền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 từ: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307BD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chuyển, con trỏ chuột, bàn phím, cảm ứng chuột </a:t>
            </a: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vào chỗ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chấm ......để được câu đúng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136094"/>
            <a:ext cx="7391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Để điều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khiển .....................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máy tính xách tay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em ...............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ngón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lên vùng ………………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14400" y="3429000"/>
            <a:ext cx="75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 Máy tính bảng 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không có ...............</a:t>
            </a:r>
            <a:r>
              <a:rPr kumimoji="0" lang="en-US" sz="2400" b="0" i="0" u="none" strike="noStrike" kern="1200" cap="none" spc="0" normalizeH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</a:t>
            </a: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ách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rời, khi cần sử dụng chỉ cần điều khiển để hiển thị trên màn hình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34789" y="225475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con trỏ chuột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4474" y="2805576"/>
            <a:ext cx="16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di chuyển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60544" y="2774576"/>
            <a:ext cx="2424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cảm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ứng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137391" y="3429000"/>
            <a:ext cx="1971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bàn phím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9196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22" grpId="0"/>
      <p:bldP spid="23" grpId="0"/>
      <p:bldP spid="24" grpId="0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0176" y="42061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rồi 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8272" y="4611885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rồi xóa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447800" y="5044349"/>
            <a:ext cx="83453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rồi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đóng 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446880" y="5488332"/>
            <a:ext cx="64046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Tạo thư mục </a:t>
            </a:r>
            <a:r>
              <a:rPr lang="en-US" sz="2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4A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,    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rồi mở 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thư mục </a:t>
            </a:r>
            <a:r>
              <a:rPr lang="en-US" sz="2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</a:t>
            </a:r>
            <a:r>
              <a:rPr lang="en-US" sz="2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691604" y="4225649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2" name="TextBox 11"/>
          <p:cNvSpPr txBox="1"/>
          <p:nvPr/>
        </p:nvSpPr>
        <p:spPr>
          <a:xfrm>
            <a:off x="7691603" y="5497384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3" name="TextBox 12"/>
          <p:cNvSpPr txBox="1"/>
          <p:nvPr/>
        </p:nvSpPr>
        <p:spPr>
          <a:xfrm>
            <a:off x="7678236" y="5102096"/>
            <a:ext cx="692645" cy="369332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691604" y="4620937"/>
            <a:ext cx="679277" cy="430887"/>
          </a:xfrm>
          <a:prstGeom prst="rect">
            <a:avLst/>
          </a:prstGeom>
          <a:solidFill>
            <a:schemeClr val="bg1"/>
          </a:solidFill>
          <a:ln cmpd="sng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endParaRPr lang="en-US" sz="2200" dirty="0"/>
          </a:p>
        </p:txBody>
      </p:sp>
      <p:sp>
        <p:nvSpPr>
          <p:cNvPr id="15" name="TextBox 14"/>
          <p:cNvSpPr txBox="1"/>
          <p:nvPr/>
        </p:nvSpPr>
        <p:spPr>
          <a:xfrm>
            <a:off x="381000" y="864513"/>
            <a:ext cx="78889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2. Em tạo thư mục</a:t>
            </a:r>
            <a:r>
              <a:rPr lang="en-US" sz="2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LỚP 4A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rồi thực hiện các yêu cầu sau: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90122" y="1271939"/>
            <a:ext cx="69872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a/ Đánh dấu x </a:t>
            </a:r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vào       ở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sau câu đúng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40312" y="1384066"/>
            <a:ext cx="291119" cy="2624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200"/>
          </a:p>
        </p:txBody>
      </p:sp>
      <p:sp>
        <p:nvSpPr>
          <p:cNvPr id="19" name="TextBox 18"/>
          <p:cNvSpPr txBox="1"/>
          <p:nvPr/>
        </p:nvSpPr>
        <p:spPr>
          <a:xfrm>
            <a:off x="767116" y="1719478"/>
            <a:ext cx="621052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Thực hiện lần lượt các thao tác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26115" y="2166310"/>
            <a:ext cx="32993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- Chọn thư mục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026115" y="2588497"/>
            <a:ext cx="80057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Nháy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chuột phải vào thư mục </a:t>
            </a:r>
            <a:r>
              <a:rPr lang="en-US" sz="2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4A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chọn </a:t>
            </a:r>
            <a:r>
              <a:rPr lang="en-US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6115" y="3405881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         trên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góc phải </a:t>
            </a:r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cửa sổ.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691603" y="5057445"/>
            <a:ext cx="711700" cy="43088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47886" y="3010350"/>
            <a:ext cx="67702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smtClean="0">
                <a:latin typeface="Times New Roman" pitchFamily="18" charset="0"/>
                <a:cs typeface="Times New Roman" pitchFamily="18" charset="0"/>
              </a:rPr>
              <a:t>- Chọn </a:t>
            </a:r>
            <a:r>
              <a:rPr lang="en-US" sz="2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  <a:endParaRPr lang="en-US" sz="2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50504" y="3404704"/>
            <a:ext cx="603032" cy="430887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smtClean="0"/>
              <a:t>x</a:t>
            </a:r>
            <a:endParaRPr lang="en-US" sz="22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90122" y="3864459"/>
            <a:ext cx="942496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thao tác trên giúp em </a:t>
            </a:r>
            <a:endParaRPr lang="en-US" sz="2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51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5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6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80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9" grpId="0"/>
      <p:bldP spid="10" grpId="0" animBg="1"/>
      <p:bldP spid="12" grpId="0" animBg="1"/>
      <p:bldP spid="13" grpId="0" animBg="1"/>
      <p:bldP spid="14" grpId="0" animBg="1"/>
      <p:bldP spid="15" grpId="0"/>
      <p:bldP spid="16" grpId="0"/>
      <p:bldP spid="17" grpId="0" animBg="1"/>
      <p:bldP spid="19" grpId="0"/>
      <p:bldP spid="20" grpId="0"/>
      <p:bldP spid="21" grpId="0"/>
      <p:bldP spid="22" grpId="0"/>
      <p:bldP spid="23" grpId="0" animBg="1"/>
      <p:bldP spid="24" grpId="0"/>
      <p:bldP spid="25" grpId="0" animBg="1"/>
      <p:bldP spid="2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esktop\NAM HIN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99896" y="2743200"/>
            <a:ext cx="5329399" cy="3465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5843395" y="904549"/>
            <a:ext cx="2971800" cy="5715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 mục LỚP </a:t>
            </a:r>
            <a:r>
              <a:rPr lang="en-US" b="1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4A đang mở</a:t>
            </a:r>
            <a:endParaRPr lang="en-US" b="1" dirty="0">
              <a:solidFill>
                <a:schemeClr val="bg1">
                  <a:lumMod val="9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186607" y="1371600"/>
            <a:ext cx="2671393" cy="16002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71271" y="914400"/>
            <a:ext cx="6210529" cy="17912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b. Thực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hiện lần lượt các </a:t>
            </a:r>
            <a:r>
              <a:rPr lang="en-US" sz="2400" b="1" smtClean="0">
                <a:latin typeface="Times New Roman" pitchFamily="18" charset="0"/>
                <a:cs typeface="Times New Roman" pitchFamily="18" charset="0"/>
              </a:rPr>
              <a:t>thao tác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Nháy đúp chuột vào thư mục lớp 4A</a:t>
            </a:r>
          </a:p>
          <a:p>
            <a:pPr marL="342900" indent="-342900">
              <a:lnSpc>
                <a:spcPct val="120000"/>
              </a:lnSpc>
              <a:buFontTx/>
              <a:buChar char="-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Chọn          trên góc phải cửa sổ</a:t>
            </a:r>
          </a:p>
          <a:p>
            <a:pPr>
              <a:lnSpc>
                <a:spcPct val="120000"/>
              </a:lnSpc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So sánh kết quả với hoạt động (a)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32-Point Star 14"/>
          <p:cNvSpPr/>
          <p:nvPr/>
        </p:nvSpPr>
        <p:spPr>
          <a:xfrm>
            <a:off x="3576978" y="3365660"/>
            <a:ext cx="4928994" cy="2398376"/>
          </a:xfrm>
          <a:prstGeom prst="star3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smtClean="0">
                <a:solidFill>
                  <a:srgbClr val="C00000"/>
                </a:solidFill>
              </a:rPr>
              <a:t>Nháy đúp chuột vào thư mục LOP4A sẽ mở được thư mục LOP4A</a:t>
            </a:r>
            <a:endParaRPr lang="en-US" sz="2400">
              <a:solidFill>
                <a:srgbClr val="C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85151" y="1765559"/>
            <a:ext cx="485608" cy="4856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1209020"/>
            <a:ext cx="3616264" cy="52322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n w="12700">
                  <a:solidFill>
                    <a:srgbClr val="FFC000"/>
                  </a:solidFill>
                  <a:prstDash val="solid"/>
                </a:ln>
                <a:solidFill>
                  <a:srgbClr val="FFC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Times New Roman" pitchFamily="18" charset="0"/>
                <a:cs typeface="Times New Roman" pitchFamily="18" charset="0"/>
              </a:rPr>
              <a:t>EM CẦN GHI NHỚ</a:t>
            </a:r>
            <a:endParaRPr lang="en-US" sz="2800" b="1" dirty="0">
              <a:ln w="12700">
                <a:solidFill>
                  <a:srgbClr val="FFC000"/>
                </a:solidFill>
                <a:prstDash val="solid"/>
              </a:ln>
              <a:solidFill>
                <a:srgbClr val="FFC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32-Point Star 1"/>
          <p:cNvSpPr/>
          <p:nvPr/>
        </p:nvSpPr>
        <p:spPr>
          <a:xfrm>
            <a:off x="-457200" y="1905000"/>
            <a:ext cx="9753600" cy="4800600"/>
          </a:xfrm>
          <a:prstGeom prst="star32">
            <a:avLst/>
          </a:prstGeom>
          <a:solidFill>
            <a:srgbClr val="FFFF00"/>
          </a:solidFill>
          <a:ln>
            <a:solidFill>
              <a:srgbClr val="FF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*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Máy tính có 4 bộ phận chính là: chuột, bàn phím, màn hình và thân máy.</a:t>
            </a:r>
          </a:p>
          <a:p>
            <a:pPr algn="just"/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 Thư mục là nơi lưu trữ thông tin.</a:t>
            </a:r>
          </a:p>
          <a:p>
            <a:pPr algn="just"/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*Tạo </a:t>
            </a:r>
            <a:r>
              <a:rPr lang="en-US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 thư mục khoa học và hợp lý sẽ giúp việc tìm kiếm  thông tin trở nên dễ dàng và nhanh chóng</a:t>
            </a:r>
            <a:r>
              <a:rPr lang="en-US" sz="280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0331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6&quot;&gt;&lt;property id=&quot;20148&quot; value=&quot;5&quot;/&gt;&lt;property id=&quot;20300&quot; value=&quot;Slide 6&quot;/&gt;&lt;property id=&quot;20307&quot; value=&quot;258&quot;/&gt;&lt;/object&gt;&lt;object type=&quot;3&quot; unique_id=&quot;10007&quot;&gt;&lt;property id=&quot;20148&quot; value=&quot;5&quot;/&gt;&lt;property id=&quot;20300&quot; value=&quot;Slide 7&quot;/&gt;&lt;property id=&quot;20307&quot; value=&quot;263&quot;/&gt;&lt;/object&gt;&lt;object type=&quot;3&quot; unique_id=&quot;10008&quot;&gt;&lt;property id=&quot;20148&quot; value=&quot;5&quot;/&gt;&lt;property id=&quot;20300&quot; value=&quot;Slide 8&quot;/&gt;&lt;property id=&quot;20307&quot; value=&quot;259&quot;/&gt;&lt;/object&gt;&lt;object type=&quot;3&quot; unique_id=&quot;10009&quot;&gt;&lt;property id=&quot;20148&quot; value=&quot;5&quot;/&gt;&lt;property id=&quot;20300&quot; value=&quot;Slide 9&quot;/&gt;&lt;property id=&quot;20307&quot; value=&quot;260&quot;/&gt;&lt;/object&gt;&lt;object type=&quot;3&quot; unique_id=&quot;64431&quot;&gt;&lt;property id=&quot;20148&quot; value=&quot;5&quot;/&gt;&lt;property id=&quot;20300&quot; value=&quot;Slide 1&quot;/&gt;&lt;property id=&quot;20307&quot; value=&quot;265&quot;/&gt;&lt;/object&gt;&lt;object type=&quot;3&quot; unique_id=&quot;64432&quot;&gt;&lt;property id=&quot;20148&quot; value=&quot;5&quot;/&gt;&lt;property id=&quot;20300&quot; value=&quot;Slide 2&quot;/&gt;&lt;property id=&quot;20307&quot; value=&quot;267&quot;/&gt;&lt;/object&gt;&lt;object type=&quot;3&quot; unique_id=&quot;64433&quot;&gt;&lt;property id=&quot;20148&quot; value=&quot;5&quot;/&gt;&lt;property id=&quot;20300&quot; value=&quot;Slide 3&quot;/&gt;&lt;property id=&quot;20307&quot; value=&quot;266&quot;/&gt;&lt;/object&gt;&lt;object type=&quot;3&quot; unique_id=&quot;64434&quot;&gt;&lt;property id=&quot;20148&quot; value=&quot;5&quot;/&gt;&lt;property id=&quot;20300&quot; value=&quot;Slide 4&quot;/&gt;&lt;property id=&quot;20307&quot; value=&quot;268&quot;/&gt;&lt;/object&gt;&lt;object type=&quot;3&quot; unique_id=&quot;64435&quot;&gt;&lt;property id=&quot;20148&quot; value=&quot;5&quot;/&gt;&lt;property id=&quot;20300&quot; value=&quot;Slide 5&quot;/&gt;&lt;property id=&quot;20307&quot; value=&quot;269&quot;/&gt;&lt;/object&gt;&lt;object type=&quot;3&quot; unique_id=&quot;64813&quot;&gt;&lt;property id=&quot;20148&quot; value=&quot;5&quot;/&gt;&lt;property id=&quot;20300&quot; value=&quot;Slide 19 - &amp;quot;BÀI HỌC KẾT THÚC&amp;quot;&quot;/&gt;&lt;property id=&quot;20307&quot; value=&quot;270&quot;/&gt;&lt;/object&gt;&lt;object type=&quot;3&quot; unique_id=&quot;66827&quot;&gt;&lt;property id=&quot;20148&quot; value=&quot;5&quot;/&gt;&lt;property id=&quot;20300&quot; value=&quot;Slide 10&quot;/&gt;&lt;property id=&quot;20307&quot; value=&quot;271&quot;/&gt;&lt;/object&gt;&lt;object type=&quot;3&quot; unique_id=&quot;66828&quot;&gt;&lt;property id=&quot;20148&quot; value=&quot;5&quot;/&gt;&lt;property id=&quot;20300&quot; value=&quot;Slide 11&quot;/&gt;&lt;property id=&quot;20307&quot; value=&quot;272&quot;/&gt;&lt;/object&gt;&lt;object type=&quot;3&quot; unique_id=&quot;66829&quot;&gt;&lt;property id=&quot;20148&quot; value=&quot;5&quot;/&gt;&lt;property id=&quot;20300&quot; value=&quot;Slide 12&quot;/&gt;&lt;property id=&quot;20307&quot; value=&quot;273&quot;/&gt;&lt;/object&gt;&lt;object type=&quot;3&quot; unique_id=&quot;66830&quot;&gt;&lt;property id=&quot;20148&quot; value=&quot;5&quot;/&gt;&lt;property id=&quot;20300&quot; value=&quot;Slide 18&quot;/&gt;&lt;property id=&quot;20307&quot; value=&quot;274&quot;/&gt;&lt;/object&gt;&lt;object type=&quot;3&quot; unique_id=&quot;66961&quot;&gt;&lt;property id=&quot;20148&quot; value=&quot;5&quot;/&gt;&lt;property id=&quot;20300&quot; value=&quot;Slide 13&quot;/&gt;&lt;property id=&quot;20307&quot; value=&quot;275&quot;/&gt;&lt;/object&gt;&lt;object type=&quot;3&quot; unique_id=&quot;66962&quot;&gt;&lt;property id=&quot;20148&quot; value=&quot;5&quot;/&gt;&lt;property id=&quot;20300&quot; value=&quot;Slide 14&quot;/&gt;&lt;property id=&quot;20307&quot; value=&quot;276&quot;/&gt;&lt;/object&gt;&lt;object type=&quot;3&quot; unique_id=&quot;66963&quot;&gt;&lt;property id=&quot;20148&quot; value=&quot;5&quot;/&gt;&lt;property id=&quot;20300&quot; value=&quot;Slide 15&quot;/&gt;&lt;property id=&quot;20307&quot; value=&quot;277&quot;/&gt;&lt;/object&gt;&lt;object type=&quot;3&quot; unique_id=&quot;66964&quot;&gt;&lt;property id=&quot;20148&quot; value=&quot;5&quot;/&gt;&lt;property id=&quot;20300&quot; value=&quot;Slide 16&quot;/&gt;&lt;property id=&quot;20307&quot; value=&quot;278&quot;/&gt;&lt;/object&gt;&lt;object type=&quot;3&quot; unique_id=&quot;66965&quot;&gt;&lt;property id=&quot;20148&quot; value=&quot;5&quot;/&gt;&lt;property id=&quot;20300&quot; value=&quot;Slide 17&quot;/&gt;&lt;property id=&quot;20307&quot; value=&quot;279&quot;/&gt;&lt;/object&gt;&lt;/object&gt;&lt;object type=&quot;8&quot; unique_id=&quot;1002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S001090307">
  <a:themeElements>
    <a:clrScheme name="TS001090307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S001090307">
      <a:majorFont>
        <a:latin typeface="Times New Roman"/>
        <a:ea typeface=""/>
        <a:cs typeface="Arial"/>
      </a:majorFont>
      <a:minorFont>
        <a:latin typeface="Times New Roman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TS001090307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S001090307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S0010903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ặt kim cương">
  <a:themeElements>
    <a:clrScheme name="Mặt kim cương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Mặt kim cương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ặt kim cương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864</TotalTime>
  <Words>496</Words>
  <Application>Microsoft Office PowerPoint</Application>
  <PresentationFormat>On-screen Show (4:3)</PresentationFormat>
  <Paragraphs>59</Paragraphs>
  <Slides>10</Slides>
  <Notes>2</Notes>
  <HiddenSlides>0</HiddenSlides>
  <MMClips>1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TS001090307</vt:lpstr>
      <vt:lpstr>1_TS001090307</vt:lpstr>
      <vt:lpstr>Mặt kim cương</vt:lpstr>
      <vt:lpstr>Picture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BÀI HỌC KẾT THÚC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</cp:lastModifiedBy>
  <cp:revision>102</cp:revision>
  <dcterms:created xsi:type="dcterms:W3CDTF">2006-08-16T00:00:00Z</dcterms:created>
  <dcterms:modified xsi:type="dcterms:W3CDTF">2022-10-11T14:38:55Z</dcterms:modified>
</cp:coreProperties>
</file>